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302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86" r:id="rId14"/>
    <p:sldId id="269" r:id="rId15"/>
    <p:sldId id="270" r:id="rId16"/>
    <p:sldId id="285" r:id="rId17"/>
    <p:sldId id="287" r:id="rId18"/>
    <p:sldId id="303" r:id="rId19"/>
    <p:sldId id="304" r:id="rId20"/>
    <p:sldId id="288" r:id="rId21"/>
    <p:sldId id="289" r:id="rId22"/>
    <p:sldId id="290" r:id="rId23"/>
    <p:sldId id="305" r:id="rId24"/>
    <p:sldId id="306" r:id="rId25"/>
    <p:sldId id="309" r:id="rId26"/>
    <p:sldId id="307" r:id="rId27"/>
    <p:sldId id="308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21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EDB13-34F1-4104-BB55-AF9E53ABD2B4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A7B41-E7D3-40D6-8DEF-6B8AB09FE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A7B41-E7D3-40D6-8DEF-6B8AB09FE5C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FE975-3834-47E5-933A-CDE2741E335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C58E2-C4B6-4426-865D-B9380359D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dbl" dirty="0" err="1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f‰wš</a:t>
            </a:r>
            <a:r>
              <a:rPr lang="en-US" b="1" u="dbl" dirty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 </a:t>
            </a:r>
            <a:r>
              <a:rPr lang="en-US" b="1" u="dbl" dirty="0" err="1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éisÎfŸ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</a:rPr>
            </a:b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Autofit/>
          </a:bodyPr>
          <a:lstStyle/>
          <a:p>
            <a:pPr lvl="0">
              <a:lnSpc>
                <a:spcPct val="20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திண்மம்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திரவம்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வாயுக்களின் மீது வெப்பம் ஏற்படுத்தும் விளைவினையும்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வெப்பத்தினால் துகள்களின் அமைப்பில் ஏற்படும் மாற்றங்களையும் உரைத்தல்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துகள் கொள்கையின்படி இயற்பியல் மற்றும் வேதியியல் மாற்றங்களை வேறுபடுத்துதல்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காப்பர் சல்பேட்டினை படிகங்களாக்குதல்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பனிக்கட்டியை உருக்குதல்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நீரினை உறைய வைத்தல்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கற்பூரத்தினை பதங்கமாக்குதல் போன்ற சோதனைகளில் ஈடுபடுதல்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200000"/>
              </a:lnSpc>
            </a:pP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458200" cy="53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b="1" u="dbl" dirty="0" err="1" smtClean="0">
                <a:solidFill>
                  <a:schemeClr val="accent6">
                    <a:lumMod val="75000"/>
                  </a:schemeClr>
                </a:solidFill>
                <a:latin typeface="VANAVIL-Avvaiyar Bold" pitchFamily="2" charset="0"/>
              </a:rPr>
              <a:t>tF¥ò</a:t>
            </a:r>
            <a:r>
              <a:rPr lang="en-US" sz="2400" b="1" u="dbl" dirty="0" smtClean="0">
                <a:solidFill>
                  <a:schemeClr val="accent6">
                    <a:lumMod val="75000"/>
                  </a:schemeClr>
                </a:solidFill>
              </a:rPr>
              <a:t> : 7  </a:t>
            </a:r>
            <a:r>
              <a:rPr lang="ta-IN" sz="2400" b="1" dirty="0" smtClean="0">
                <a:solidFill>
                  <a:schemeClr val="accent6">
                    <a:lumMod val="75000"/>
                  </a:schemeClr>
                </a:solidFill>
              </a:rPr>
              <a:t>வகைப்பாட்டியலின் அடிப்படைகள்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914400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dbl" dirty="0" err="1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f‰wš</a:t>
            </a:r>
            <a:r>
              <a:rPr lang="en-US" sz="2000" b="1" u="dbl" dirty="0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 </a:t>
            </a:r>
            <a:r>
              <a:rPr lang="en-US" sz="2000" b="1" u="dbl" dirty="0" err="1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éisÎfŸ</a:t>
            </a:r>
            <a:endParaRPr lang="en-US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716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 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உயிரினங்களை வகைப்படுத்துவதின் அவசியத்தைப் புரிந்து கொள்ளுதல்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 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சிறப்புப் பண்புகளின் அடிப்படையில் விலங்குகளை வகைப்படுத்துதல் 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பற்றி  அறிந்து கொள்ளுதல்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 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முதுகெலும்பு உள்ளவை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முதுகெலும்பு அற்றவை பற்றிய விலங்குகளை வகைப்படுத்துதல் மூலம் தெரிந்து கொள்ளுதல்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 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தாவரங்களை வகைப்படுத்துவதைப் பற்றி அறிதல்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 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ஐந்து உலக படிநிலைகளின் முக்கியத்துவத்தைத் தெரிந்து கொள்ளுதல்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6.   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 சொல் பெயரிடும் முறையைப் பற்றி 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புரிந்து </a:t>
            </a:r>
            <a:r>
              <a:rPr kumimoji="0" lang="ta-I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கொள்ளுதல்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f‰Ã¤jš</a:t>
            </a:r>
            <a:r>
              <a:rPr lang="en-US" b="1" u="dbl" dirty="0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 </a:t>
            </a:r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brašghLfŸ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ta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r>
              <a:rPr lang="en-US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</a:t>
            </a:r>
          </a:p>
          <a:p>
            <a:pPr>
              <a:lnSpc>
                <a:spcPct val="170000"/>
              </a:lnSpc>
            </a:pPr>
            <a:r>
              <a:rPr lang="ta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நோக்கம்</a:t>
            </a:r>
            <a:r>
              <a:rPr lang="en-US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பெட்டியில் கொடுக்கப்பட்டுள்ள பொத்தான்களைப் பல்வேறு வகை</a:t>
            </a:r>
            <a:r>
              <a:rPr lang="en-US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களாக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வகைப்படுத்துதல்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70000"/>
              </a:lnSpc>
            </a:pPr>
            <a:r>
              <a:rPr lang="ta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தேவையான பொருட்கள்</a:t>
            </a:r>
            <a:r>
              <a:rPr lang="en-US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பெட்டியில் நிரப்பப்பட்ட பல்வேறு வகையான பொத்தான்கள் 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ta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செயல்முறை 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பெட்டியில் நிரப்பப்பட்டுள்ள பொத்தான்களை எடுத்துக் கொள்ளவும்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lvl="0"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மூன்று அல்லது நான்கு சிறிய குழுக்களாகப் பிரிந்து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கீழே கொடுக்கப்பட்டுள்ள வகைப்பாட்டின் விதிகள் படி பொத்தான்களை வகைப்படுத்தவும்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வடிவம்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நான்கு துளைகளை உடைய பொத்தான்கள் 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இரண்டு துளைகளை உடைய பொத்தான்கள் 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நிறம்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இதைத் தவிர மற்ற சிறப்பு இயல்புகளையும் கண்டறியவும்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endParaRPr lang="en-US" sz="1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ta-IN" sz="7600" b="1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உங்கள் அருகில் உள்ள விலங்கு காட்சி சாலை அல்லது தாவரவியல் பூங்கா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வை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பார்வையிடவும்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அங்குள்ள வெவ்வேறு விதமான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தாவரங்களையும்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விலங்குகளையும்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கண்டறி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யச்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செய்யுங்கள்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அங்கு விலங்குகளுக்கும்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தாவரங்களுக்கும் அறிவியல் பெயர் குறிப்பிடப்பட்டிருக்கும்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ta-IN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அவற்றைக் குறித்துக் கொண்டு வந்து உங்கள் வகுப்பு மாணவர்களுடன் பகிர்ந்து கொள்ளுங்கள்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sz="55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பின்வரும்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அட்டவணையில்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மதிப்பீட்டுக்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கூறுகளுக்கு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ஏற்ப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மதிப்பீட்டுச்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செயலை</a:t>
            </a:r>
            <a:r>
              <a:rPr lang="en-US" sz="5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5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மேற்கொள்ளவும்</a:t>
            </a:r>
            <a:endParaRPr lang="en-US" sz="55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kÂ¥Õ</a:t>
            </a:r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Avvaiyar"/>
                <a:cs typeface="Latha" pitchFamily="34" charset="0"/>
              </a:rPr>
              <a:t>£</a:t>
            </a:r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L</a:t>
            </a:r>
            <a:r>
              <a:rPr lang="en-US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 </a:t>
            </a:r>
            <a:r>
              <a:rPr lang="en-US" sz="4800" b="1" u="dbl" dirty="0" err="1" smtClean="0">
                <a:solidFill>
                  <a:schemeClr val="accent6">
                    <a:lumMod val="75000"/>
                  </a:schemeClr>
                </a:solidFill>
                <a:latin typeface="VANAVIL-Avvaiyar"/>
                <a:cs typeface="Latha" pitchFamily="34" charset="0"/>
              </a:rPr>
              <a:t>TWfŸ</a:t>
            </a:r>
            <a:endParaRPr lang="en-US" sz="4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00370031"/>
              </p:ext>
            </p:extLst>
          </p:nvPr>
        </p:nvGraphicFramePr>
        <p:xfrm>
          <a:off x="457200" y="1605280"/>
          <a:ext cx="8229601" cy="258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954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24154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கற்றல்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விளைவுகள்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கருத்துகள்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மையப்படுத்தும்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வினாக்கள்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கற்பித்தல்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முறை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கற்றல்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வளங்கள்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மதிப்பீடு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41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/>
            </a:r>
            <a:br>
              <a:rPr lang="en-US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</a:br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gŸë</a:t>
            </a:r>
            <a:r>
              <a:rPr lang="en-US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 </a:t>
            </a:r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rh</a:t>
            </a:r>
            <a:r>
              <a:rPr lang="en-US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®ªj </a:t>
            </a:r>
            <a:r>
              <a:rPr lang="en-US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  <a:cs typeface="Latha" pitchFamily="34" charset="0"/>
              </a:rPr>
              <a:t>kÂ¥ÕL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48200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உயிரி உலகில் மிகப்பெரிய பிரிவு 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வரிசை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	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பேருலகம்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தொகுதி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குடும்பம்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ஐந்துஉலக வகைப்பாடு யாரால் முன்மொழியப்பட்டது? 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அரிஸ்டாட்டில்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	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லின்னேயஸ்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விட்டேக்கர்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	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பிளேட்டோ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புறாவின் இருசொற் பெயர்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ஹோமோ செப்பியன்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ராட்டஸ் ராட்டஸ்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மாஞ்சிபெரா இண்டிகா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3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கொலம்பா லிவியா</a:t>
            </a:r>
            <a:endParaRPr lang="en-US" sz="3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பொருத்துக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மொனிரா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-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வேம்பு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மோல்டுகள்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- 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ப்ளாண்டே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ரோட்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டிஸ்டா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-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வண்ணத்துப் பூச்சி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பாக்டீரியா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-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அனிமேலியா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பூஞ்சை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- 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யூக்ளினா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  <a:buNone/>
            </a:pPr>
            <a:r>
              <a:rPr lang="ta-IN" sz="2400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மற்றும் காரணங்காணல் வினாக்கள்</a:t>
            </a: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None/>
            </a:pP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</a:t>
            </a: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சொல்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பெயர் என்பது உலகளா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 பெயராகும்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இரு பெயர்களைக் கொண்டது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காரணம்</a:t>
            </a: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கரோலஸ் லின்னேயஸ் என்பவரால் முதன்முதலில் இது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அறிமுகப்படுத்தப்பட்டது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lnSpc>
                <a:spcPct val="17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சரி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காரணமும் சரி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lnSpc>
                <a:spcPct val="17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சரி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காரணம் தவறு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lnSpc>
                <a:spcPct val="17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தவறு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காரணம் சரி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lnSpc>
                <a:spcPct val="170000"/>
              </a:lnSpc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மற்றும் காரணம் தவறு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1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70000"/>
              </a:lnSpc>
              <a:buNone/>
            </a:pP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</a:t>
            </a: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அடையாளம் காணுதல்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வகைப்படுத்துதல்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தொகுத்தல் ஆகியவை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வகைப்பாட்டியலில் அவசியமானவை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   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</a:p>
          <a:p>
            <a:pPr lvl="0">
              <a:lnSpc>
                <a:spcPct val="170000"/>
              </a:lnSpc>
              <a:buNone/>
            </a:pP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காரணம்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இவை வகைப்பாட்டியலின் அடிப்படைப் படிநிலைகள்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சரி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காரணமும் சரி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சரி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காரணம் தவறு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தவறு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காரணம் சரி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கூற்று மற்றும் காரணம் இரண்டும் தவறு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a-IN" sz="2400" b="1" i="1" dirty="0" smtClean="0">
                <a:solidFill>
                  <a:schemeClr val="accent6">
                    <a:lumMod val="75000"/>
                  </a:schemeClr>
                </a:solidFill>
              </a:rPr>
              <a:t>கற்றல் நோக்கங்கள்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3200" b="1" i="1" dirty="0" smtClean="0">
                <a:solidFill>
                  <a:srgbClr val="00B050"/>
                </a:solidFill>
              </a:rPr>
              <a:t>மின்னியல்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27" y="2466974"/>
            <a:ext cx="9093073" cy="340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3600" b="1" i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உராய்வு மூலம் இடமாற்றம்</a:t>
            </a:r>
            <a:endParaRPr lang="en-US" sz="3600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0743" y="1905000"/>
            <a:ext cx="6692657" cy="42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74345"/>
            <a:ext cx="7620000" cy="6156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பண்புகளின் அடிப்படையில் ஒரு நிகழ்வினை இயற்பியல் மாற்றம் அல்லது வேதியியல் மாற்றம் என அடையாளம்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துருப்பிடித்தல்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காகிதம் எரிதல்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பால் தயிராதல்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சமையல் சோடாவுடன் எலுமிச்சை சாறு ஏற்படுத்தும் வினை ஆகியவற்றில் தெளிவடைதல்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கால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ஒழுங்கு மாற்றங்களை கால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ஒழுங்கற்ற மாற்றங்களில் இருந்து வேறுபடுத்துதல்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எளிய </a:t>
            </a:r>
            <a:r>
              <a:rPr lang="ta-IN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செயல்பாடுகள் மூலம் வெப்பம் கொள் மற்றும் வெப்ப உமிழ் வினைகளை நிகழ்த்தி உணர்தல்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509937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7030A0"/>
                </a:solidFill>
              </a:rPr>
              <a:t>STD VIII </a:t>
            </a:r>
            <a:r>
              <a:rPr lang="en-US" sz="3200" b="1" i="1" dirty="0" smtClean="0">
                <a:solidFill>
                  <a:srgbClr val="00B050"/>
                </a:solidFill>
              </a:rPr>
              <a:t> </a:t>
            </a:r>
            <a:r>
              <a:rPr lang="en-US" sz="3200" b="1" i="1" dirty="0" smtClean="0"/>
              <a:t> </a:t>
            </a:r>
            <a:r>
              <a:rPr lang="ta-IN" sz="3200" b="1" i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இயக்கம்</a:t>
            </a:r>
            <a:endParaRPr lang="en-US" sz="32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05000"/>
            <a:ext cx="85653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a-IN" sz="2000" b="1" i="1" dirty="0" smtClean="0">
                <a:solidFill>
                  <a:srgbClr val="7030A0"/>
                </a:solidFill>
              </a:rPr>
              <a:t>இடம்பெயர்தல் மற்றும் இயக்கம்</a:t>
            </a:r>
            <a:br>
              <a:rPr lang="ta-IN" sz="2000" b="1" i="1" dirty="0" smtClean="0">
                <a:solidFill>
                  <a:srgbClr val="7030A0"/>
                </a:solidFill>
              </a:rPr>
            </a:br>
            <a:r>
              <a:rPr lang="ta-IN" sz="2000" b="1" i="1" dirty="0" smtClean="0">
                <a:solidFill>
                  <a:srgbClr val="7030A0"/>
                </a:solidFill>
              </a:rPr>
              <a:t>வேறுபாடுகள்</a:t>
            </a:r>
            <a:endParaRPr lang="en-US" sz="20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60804" y="1600200"/>
            <a:ext cx="422239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7848599" cy="633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371600" y="609600"/>
            <a:ext cx="5867400" cy="5867400"/>
            <a:chOff x="2286000" y="609600"/>
            <a:chExt cx="4305300" cy="49625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0" y="609600"/>
              <a:ext cx="4210050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0" y="1905000"/>
              <a:ext cx="4305300" cy="3667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" name="Rectangle 6"/>
          <p:cNvSpPr/>
          <p:nvPr/>
        </p:nvSpPr>
        <p:spPr>
          <a:xfrm>
            <a:off x="304800" y="152400"/>
            <a:ext cx="464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b="1" i="1" dirty="0" smtClean="0">
                <a:solidFill>
                  <a:srgbClr val="00B050"/>
                </a:solidFill>
              </a:rPr>
              <a:t>கடத்துதல் மூலம் இடமாற்றம்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5600" y="304800"/>
            <a:ext cx="300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a-IN" b="1" i="1" dirty="0" smtClean="0">
                <a:solidFill>
                  <a:srgbClr val="00B050"/>
                </a:solidFill>
              </a:rPr>
              <a:t>மின்னல் மற்றும் இடி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12152"/>
            <a:ext cx="6477000" cy="556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r="4762"/>
          <a:stretch>
            <a:fillRect/>
          </a:stretch>
        </p:blipFill>
        <p:spPr bwMode="auto">
          <a:xfrm>
            <a:off x="-1" y="1255376"/>
            <a:ext cx="9144001" cy="41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167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a-IN" b="1" i="1" dirty="0" smtClean="0">
                <a:solidFill>
                  <a:srgbClr val="00B050"/>
                </a:solidFill>
              </a:rPr>
              <a:t>பொருத்துக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6128" y="838200"/>
            <a:ext cx="6698672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5240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b="1" i="1" dirty="0" smtClean="0">
                <a:solidFill>
                  <a:srgbClr val="00B050"/>
                </a:solidFill>
              </a:rPr>
              <a:t>கீழே கொடுக்கப்பட்டுள்ளவைகளுக்கு</a:t>
            </a:r>
            <a:r>
              <a:rPr lang="en-US" b="1" i="1" dirty="0" smtClean="0">
                <a:solidFill>
                  <a:srgbClr val="00B050"/>
                </a:solidFill>
              </a:rPr>
              <a:t> </a:t>
            </a:r>
            <a:r>
              <a:rPr lang="ta-IN" b="1" i="1" dirty="0" smtClean="0">
                <a:solidFill>
                  <a:srgbClr val="00B050"/>
                </a:solidFill>
              </a:rPr>
              <a:t>காரணம் கூறுக.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14374"/>
            <a:ext cx="5457825" cy="614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6888402" cy="589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2800" i="1" dirty="0" smtClean="0">
                <a:solidFill>
                  <a:srgbClr val="7030A0"/>
                </a:solidFill>
              </a:rPr>
              <a:t>பறவைகளின் இயக்கம்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5717"/>
          <a:stretch>
            <a:fillRect/>
          </a:stretch>
        </p:blipFill>
        <p:spPr bwMode="auto">
          <a:xfrm>
            <a:off x="1828800" y="1522422"/>
            <a:ext cx="5188467" cy="533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200" b="1" u="dbl" dirty="0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/>
            </a:r>
            <a:br>
              <a:rPr lang="en-US" sz="3200" b="1" u="dbl" dirty="0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</a:br>
            <a:r>
              <a:rPr lang="en-US" sz="3200" b="1" u="dbl" dirty="0" err="1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f‰Ã¤jš</a:t>
            </a:r>
            <a:r>
              <a:rPr lang="en-US" sz="3200" b="1" u="dbl" dirty="0" smtClean="0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 </a:t>
            </a:r>
            <a:r>
              <a:rPr lang="en-US" sz="3200" b="1" u="dbl" dirty="0" err="1">
                <a:solidFill>
                  <a:schemeClr val="accent6">
                    <a:lumMod val="75000"/>
                  </a:schemeClr>
                </a:solidFill>
                <a:latin typeface="VANAVIL-DB-Avvaiyar" pitchFamily="2" charset="0"/>
              </a:rPr>
              <a:t>brašghLfŸ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6">
                    <a:lumMod val="75000"/>
                  </a:schemeClr>
                </a:solidFill>
              </a:rPr>
            </a:b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96000"/>
          </a:xfrm>
        </p:spPr>
        <p:txBody>
          <a:bodyPr>
            <a:normAutofit/>
          </a:bodyPr>
          <a:lstStyle/>
          <a:p>
            <a:r>
              <a:rPr lang="ta-IN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பனிக்கட்டி உருகுதல் மற்றும் நீர் உறைதல்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பனிக்கட்டியும்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நீரும் வெவ்வேறு போன்று காட்சியளித்தாலும் இரண்டுமே நீர் மூக்கூறுகளால் ஆனது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நீர் திண்ம நிலையில் இருந்து அதாவது பனிக்கட்டி உருகி திரவ நிலைக்கு மாறுவதைத் தவிர வேறு புதிய எந்த பொருளும் உருவாகவில்லை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எந்த மாற்றமும் நிகழவில்லை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ஆகையால் பனிக்கட்டி உருகி நீராவது இயற்பியல் மாற்றமாகும். 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பனிக்கட்டி உருகி நீராகும் இம்மாற்றத்தினை மீள நீகழ்த்தி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அதாவது கிடைத்த நீரினை குளிர்சாதனபெட்டியின் அதிகுளிர் பகுதியில் உறைய வைத்து மீண்டும் பனிக்கட்டியினைப் பெற முடியும்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0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8628960" cy="476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a-IN" sz="3200" b="1" i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சினோவியல் மூட்டுகளின் பண்புகள்</a:t>
            </a:r>
            <a:endParaRPr lang="en-US" sz="32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518"/>
          <a:stretch>
            <a:fillRect/>
          </a:stretch>
        </p:blipFill>
        <p:spPr bwMode="auto">
          <a:xfrm>
            <a:off x="74094" y="1981200"/>
            <a:ext cx="8995812" cy="35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3600" b="1" i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endParaRPr lang="en-US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0614" y="1828799"/>
            <a:ext cx="6436585" cy="446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b="1" i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தசைகளின் வகைகள்</a:t>
            </a:r>
            <a:endParaRPr lang="en-US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394092"/>
            <a:ext cx="4705997" cy="508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b="1" i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தசைகளின் வகைகள்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447800"/>
            <a:ext cx="5181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76400"/>
            <a:ext cx="8809898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838200" y="3962400"/>
            <a:ext cx="12192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286000" y="3962400"/>
            <a:ext cx="12192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962400" y="3962400"/>
            <a:ext cx="12192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486400" y="3962400"/>
            <a:ext cx="12192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086600" y="3962400"/>
            <a:ext cx="12192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33600" y="609600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err="1" smtClean="0">
                <a:solidFill>
                  <a:srgbClr val="7030A0"/>
                </a:solidFill>
                <a:latin typeface="VANAVIL-Alayarasi" pitchFamily="2" charset="0"/>
                <a:cs typeface="Latha" pitchFamily="34" charset="0"/>
              </a:rPr>
              <a:t>gŸë</a:t>
            </a:r>
            <a:r>
              <a:rPr lang="en-US" sz="3200" b="1" u="sng" dirty="0" smtClean="0">
                <a:solidFill>
                  <a:srgbClr val="7030A0"/>
                </a:solidFill>
                <a:latin typeface="VANAVIL-Alayarasi" pitchFamily="2" charset="0"/>
                <a:cs typeface="Latha" pitchFamily="34" charset="0"/>
              </a:rPr>
              <a:t> </a:t>
            </a:r>
            <a:r>
              <a:rPr lang="en-US" sz="3200" b="1" u="sng" dirty="0" err="1" smtClean="0">
                <a:solidFill>
                  <a:srgbClr val="7030A0"/>
                </a:solidFill>
                <a:latin typeface="VANAVIL-Alayarasi" pitchFamily="2" charset="0"/>
                <a:cs typeface="Latha" pitchFamily="34" charset="0"/>
              </a:rPr>
              <a:t>rh</a:t>
            </a:r>
            <a:r>
              <a:rPr lang="en-US" sz="3200" b="1" u="sng" dirty="0" smtClean="0">
                <a:solidFill>
                  <a:srgbClr val="7030A0"/>
                </a:solidFill>
                <a:latin typeface="VANAVIL-Alayarasi" pitchFamily="2" charset="0"/>
                <a:cs typeface="Latha" pitchFamily="34" charset="0"/>
              </a:rPr>
              <a:t>®ªj </a:t>
            </a:r>
            <a:r>
              <a:rPr lang="en-US" sz="3200" b="1" u="sng" dirty="0" err="1" smtClean="0">
                <a:solidFill>
                  <a:srgbClr val="7030A0"/>
                </a:solidFill>
                <a:latin typeface="VANAVIL-Alayarasi" pitchFamily="2" charset="0"/>
                <a:cs typeface="Latha" pitchFamily="34" charset="0"/>
              </a:rPr>
              <a:t>kÂ¥ÕL</a:t>
            </a:r>
            <a:endParaRPr lang="en-US" sz="3200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a-IN" sz="2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சரியா அல்லது தவறா எனக்கூறுக.</a:t>
            </a:r>
            <a:br>
              <a:rPr lang="ta-IN" sz="2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தவறான கூற்றைத்</a:t>
            </a:r>
            <a:r>
              <a:rPr lang="ta-IN" sz="32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திருத்துக</a:t>
            </a:r>
            <a:endParaRPr lang="en-US" sz="2800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9484" y="1528763"/>
            <a:ext cx="612973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70C0"/>
                </a:solidFill>
                <a:latin typeface="Algerian" pitchFamily="82" charset="0"/>
              </a:rPr>
              <a:t>Thank you</a:t>
            </a:r>
            <a:endParaRPr lang="en-US" sz="7200" dirty="0">
              <a:solidFill>
                <a:srgbClr val="0070C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ஒரே மாதிரியான இரு வாயகன்ற கிண்ணங்களை எடுத்துக் கொள்ளவும்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அவற்றை நீரால் நிரப்பவும்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கிண்ணத்தின் நீருக்கு மின் விசிறியின் காற்று வீசும்படி சுழல விடவும்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பின்னர் நிகழ்வனவற்றை உற்றுநோக்கவும்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எந்த கிண்ணத்தில் மின்விசிரியின் காற்று படுகின்றதோ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அந்த கிண்ணத்தில் உள்ள நீர் அதிகளவு ஆவியாதலில் ஈடுபடும்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காற்று ஆவியாதலுக்கு துணை புரியும்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வேகமாக காற்று வீசும்பொழுது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ஆவியாதலின் வேகமும் அதிகரிக்கும்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buNone/>
            </a:pP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சிறிய அளவு மக்னீசியம் நாடாத் துண்டு ஒன்றினை எடுத்து அதனை ஒரு மணல்தாள் கொண்டு சுத்தம் செய்யவும்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சுத்தம் செய்த மெக்னீசியம் நாடாவை இடுக்கியின ஒரு முனையில் பிடித்து மறுமுனையினை சுடரில் காட்டி எரிக்கவும்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200000"/>
              </a:lnSpc>
              <a:buNone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ta-IN" sz="2400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வெப்பம் உமிழ் மற்றும் வெப்பம் கொள் வேதி மாற்றங்கள்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மாணவரை அழைத்து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அவரை ஒரு கரங்களையும் நீட்டச் சொல்லி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அவருடைய ஒரு உள்ளங்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கையி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 ஒரு துளி சோப்புத் தூளினையும்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மற்றொரு உள்ளங்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கையி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 ஒரு துளி கு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ளு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க்கோஸினையும் வைத்துவிடவும்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சோப்பு தூள் அடங்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கிய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கையில் ஓரிரு சொட்டுகள் நீரினைச் சேர்த்து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அம்மாணவர் எவ்வாறு உணர்ந்தார் எனக் கேட்கவும்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பின்னர்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மற்றொரு கையிலுள்ள குளுக்கோஸில் ஓரிரு சொட்டுகள் நீரினைச் சேர்க்கவும்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US" sz="9000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</a:rPr>
              <a:t>gŸë</a:t>
            </a:r>
            <a:r>
              <a:rPr lang="en-US" sz="9000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</a:rPr>
              <a:t> </a:t>
            </a:r>
            <a:r>
              <a:rPr lang="en-US" sz="9000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</a:rPr>
              <a:t>rh</a:t>
            </a:r>
            <a:r>
              <a:rPr lang="en-US" sz="9000" b="1" u="dbl" dirty="0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</a:rPr>
              <a:t>®ªj </a:t>
            </a:r>
            <a:r>
              <a:rPr lang="en-US" sz="9000" b="1" u="dbl" dirty="0" err="1" smtClean="0">
                <a:solidFill>
                  <a:schemeClr val="accent6">
                    <a:lumMod val="75000"/>
                  </a:schemeClr>
                </a:solidFill>
                <a:latin typeface="VANAVIL-Alayarasi" pitchFamily="2" charset="0"/>
              </a:rPr>
              <a:t>kÂ¥ÕL</a:t>
            </a:r>
            <a:endParaRPr lang="en-US" sz="9000" dirty="0" smtClean="0">
              <a:solidFill>
                <a:schemeClr val="accent6">
                  <a:lumMod val="75000"/>
                </a:schemeClr>
              </a:solidFill>
              <a:latin typeface="VANAVIL-Alayarasi" pitchFamily="2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ta-IN" sz="6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சரியான விடையைத் தேர்ந்தெடுக்கவும் </a:t>
            </a:r>
            <a:r>
              <a:rPr lang="en-US" sz="6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64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None/>
            </a:pP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கம்பளி நூலினைக் கொண்டு ஸ்வெட்டர் தயாரிக்கப்பட்டால்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அம்மாற்றத்தினை</a:t>
            </a: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____________ 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 வகைப்படுத்தலாம்</a:t>
            </a: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70000"/>
              </a:lnSpc>
              <a:buNone/>
            </a:pP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இயற்பியல் மாற்றம்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வேதியியல் மாற்றம் 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வெப்பம் கொள் மாற்றம்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 உமிழ் மாற்றம் 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None/>
            </a:pP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பின்வருவனவற்றுள்</a:t>
            </a: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____________ 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வெப்பம் கொள் மாற்றங்களாகும்</a:t>
            </a: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70000"/>
              </a:lnSpc>
              <a:buNone/>
            </a:pP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குளிர்வடைதல் மற்றும் உருகுதல்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குளிர்வடைதல் மற்றும் உறைதல்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ஆவியாதல் மற்றும் உருகுதல்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ஆவியாதல் மற்றும் உறைதல்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None/>
            </a:pP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 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வேதியியல் மாற்றம் என்பது</a:t>
            </a: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____________ </a:t>
            </a:r>
            <a:r>
              <a:rPr lang="ta-IN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ஆகும்</a:t>
            </a:r>
            <a:r>
              <a:rPr lang="en-US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70000"/>
              </a:lnSpc>
            </a:pP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நீர் மேகங்களாவது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மரத்தின் வளர்ச்சி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பசுஞ்சாணம் உயிர் 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எரிவாயுவாவது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பனிக்கூழ் கரைந்த நிலை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ta-IN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பனிக்கூழாவது</a:t>
            </a:r>
            <a:endParaRPr lang="en-US" sz="6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pPr lvl="0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800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 சிந்தனைத் திறன் வினாக்கள்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  <a:buNone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உரித்த வாழைப்பழமும்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உரிக்காத வாழைப்பழமும் பார்ப்பதற்கு வேறு வேறாகத் தெரிகிறது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இதிலிருந்து வாழைப்பழம் உரிப்பது வேதியியல் மாற்றம் என்று கூற இயலுமா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lvl="0">
              <a:lnSpc>
                <a:spcPct val="200000"/>
              </a:lnSpc>
              <a:buNone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மிகச் சூடான கண்ணாடி ஒன்று குளிர்ந்த நீரில் போட்டவுடன் விரிசல் அடைகிறது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இம்மாற்றம் எதை உணர்த்துகிறது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lvl="0">
              <a:lnSpc>
                <a:spcPct val="200000"/>
              </a:lnSpc>
              <a:buNone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நீர் கொதித்தல் ஒரு இயற்பியல் மாற்றம்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முட்டை வேகவைத்தல் ஒரு வேதியியல் மாற்றம்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ஏன்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lnSpc>
                <a:spcPct val="200000"/>
              </a:lnSpc>
              <a:buNone/>
            </a:pP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229600" cy="6172200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70000"/>
              </a:lnSpc>
            </a:pPr>
            <a:endParaRPr lang="en-US" sz="1800" dirty="0" smtClean="0"/>
          </a:p>
          <a:p>
            <a:pPr lvl="0">
              <a:lnSpc>
                <a:spcPct val="170000"/>
              </a:lnSpc>
              <a:buNone/>
            </a:pPr>
            <a:endParaRPr lang="en-US" sz="1800" dirty="0" smtClean="0"/>
          </a:p>
          <a:p>
            <a:pPr lvl="0">
              <a:lnSpc>
                <a:spcPct val="170000"/>
              </a:lnSpc>
            </a:pPr>
            <a:endParaRPr lang="en-US" sz="1800" dirty="0" smtClean="0"/>
          </a:p>
          <a:p>
            <a:pPr lvl="0">
              <a:lnSpc>
                <a:spcPct val="170000"/>
              </a:lnSpc>
            </a:pPr>
            <a:endParaRPr lang="en-US" sz="1800" dirty="0" smtClean="0"/>
          </a:p>
          <a:p>
            <a:pPr lvl="0">
              <a:lnSpc>
                <a:spcPct val="170000"/>
              </a:lnSpc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படத்தில் காணும் கெட்டிலில் உப்பு நீர் இருப்பதாகக் கொண்டு பின்வரும் வினாக்களுக்கு விடையளிக்கவும்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70000"/>
              </a:lnSpc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கெட்டிலில் நடைபெறும் நிகழ்வின் பெயர் என்ன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</a:p>
          <a:p>
            <a:pPr>
              <a:lnSpc>
                <a:spcPct val="170000"/>
              </a:lnSpc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கெட்டிலில் உள்ள திரவம் என்னவாகும்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உலோகத் தட்டின் குளிர்ந்த பகுதியில் நிகழக்கூடிய மாற்றம் என்ன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lnSpc>
                <a:spcPct val="170000"/>
              </a:lnSpc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ஈ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முகவையில் சேகரிக்கப்படும் நீரின் தரம் பற்றி நீவிர் அறிவது என்ன</a:t>
            </a:r>
            <a:r>
              <a:rPr lang="en-US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lnSpc>
                <a:spcPct val="170000"/>
              </a:lnSpc>
              <a:buNone/>
            </a:pP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533400"/>
            <a:ext cx="350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490</Words>
  <Application>Microsoft Office PowerPoint</Application>
  <PresentationFormat>On-screen Show (4:3)</PresentationFormat>
  <Paragraphs>137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f‰wš éisÎfŸ </vt:lpstr>
      <vt:lpstr>Slide 2</vt:lpstr>
      <vt:lpstr> f‰Ã¤jš brašghLfŸ </vt:lpstr>
      <vt:lpstr>Slide 4</vt:lpstr>
      <vt:lpstr>Slide 5</vt:lpstr>
      <vt:lpstr>வெப்பம் உமிழ் மற்றும் வெப்பம் கொள் வேதி மாற்றங்கள் </vt:lpstr>
      <vt:lpstr>Slide 7</vt:lpstr>
      <vt:lpstr> உயர் சிந்தனைத் திறன் வினாக்கள் </vt:lpstr>
      <vt:lpstr>Slide 9</vt:lpstr>
      <vt:lpstr>Slide 10</vt:lpstr>
      <vt:lpstr>f‰Ã¤jš brašghLfŸ</vt:lpstr>
      <vt:lpstr>Slide 12</vt:lpstr>
      <vt:lpstr>kÂ¥Õ£L TWfŸ</vt:lpstr>
      <vt:lpstr> gŸë rh®ªj kÂ¥ÕL </vt:lpstr>
      <vt:lpstr>Slide 15</vt:lpstr>
      <vt:lpstr>Slide 16</vt:lpstr>
      <vt:lpstr>Slide 17</vt:lpstr>
      <vt:lpstr>மின்னியல்</vt:lpstr>
      <vt:lpstr>உராய்வு மூலம் இடமாற்றம்</vt:lpstr>
      <vt:lpstr>STD VIII   இயக்கம்</vt:lpstr>
      <vt:lpstr>இடம்பெயர்தல் மற்றும் இயக்கம் வேறுபாடுகள்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பறவைகளின் இயக்கம்</vt:lpstr>
      <vt:lpstr>Slide 30</vt:lpstr>
      <vt:lpstr>சினோவியல் மூட்டுகளின் பண்புகள்</vt:lpstr>
      <vt:lpstr>செயல்பாடு</vt:lpstr>
      <vt:lpstr>தசைகளின் வகைகள்</vt:lpstr>
      <vt:lpstr>தசைகளின் வகைகள்</vt:lpstr>
      <vt:lpstr>Slide 35</vt:lpstr>
      <vt:lpstr>சரியா அல்லது தவறா எனக்கூறுக. தவறான கூற்றைத் திருத்துக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வகைப்பாட்டியலின் அடிப்பட ைகள்</dc:title>
  <dc:creator>admin</dc:creator>
  <cp:lastModifiedBy>admin</cp:lastModifiedBy>
  <cp:revision>96</cp:revision>
  <dcterms:created xsi:type="dcterms:W3CDTF">2019-10-03T07:42:05Z</dcterms:created>
  <dcterms:modified xsi:type="dcterms:W3CDTF">2019-10-04T11:30:18Z</dcterms:modified>
</cp:coreProperties>
</file>